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9" r:id="rId3"/>
    <p:sldId id="268" r:id="rId4"/>
    <p:sldId id="26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 smtClean="0"/>
              <a:t>Translate to French:</a:t>
            </a:r>
          </a:p>
          <a:p>
            <a:pPr marL="514350" indent="-514350">
              <a:buAutoNum type="arabicPeriod"/>
            </a:pPr>
            <a:r>
              <a:rPr lang="fr-FR" sz="2800" dirty="0" smtClean="0"/>
              <a:t>He </a:t>
            </a:r>
            <a:r>
              <a:rPr lang="fr-FR" sz="2800" dirty="0" err="1" smtClean="0"/>
              <a:t>broke</a:t>
            </a:r>
            <a:r>
              <a:rPr lang="fr-FR" sz="2800" dirty="0" smtClean="0"/>
              <a:t> </a:t>
            </a:r>
            <a:r>
              <a:rPr lang="fr-FR" sz="2800" dirty="0" err="1" smtClean="0"/>
              <a:t>his</a:t>
            </a:r>
            <a:r>
              <a:rPr lang="fr-FR" sz="2800" dirty="0" smtClean="0"/>
              <a:t> </a:t>
            </a:r>
            <a:r>
              <a:rPr lang="fr-FR" sz="2800" dirty="0" err="1" smtClean="0"/>
              <a:t>nose</a:t>
            </a:r>
            <a:r>
              <a:rPr lang="fr-FR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fr-FR" sz="2800" dirty="0" smtClean="0"/>
              <a:t>I </a:t>
            </a:r>
            <a:r>
              <a:rPr lang="fr-FR" sz="2800" dirty="0" err="1" smtClean="0"/>
              <a:t>tripped</a:t>
            </a:r>
            <a:r>
              <a:rPr lang="fr-FR" sz="2800" dirty="0" smtClean="0"/>
              <a:t> and I </a:t>
            </a:r>
            <a:r>
              <a:rPr lang="fr-FR" sz="2800" dirty="0" err="1" smtClean="0"/>
              <a:t>fell</a:t>
            </a:r>
            <a:r>
              <a:rPr lang="fr-FR" sz="2800" dirty="0" smtClean="0"/>
              <a:t> in the pool.</a:t>
            </a:r>
          </a:p>
          <a:p>
            <a:pPr marL="514350" indent="-514350">
              <a:buAutoNum type="arabicPeriod"/>
            </a:pP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went</a:t>
            </a:r>
            <a:r>
              <a:rPr lang="fr-FR" sz="2800" dirty="0" smtClean="0"/>
              <a:t> to </a:t>
            </a:r>
            <a:r>
              <a:rPr lang="fr-FR" sz="2800" dirty="0" err="1" smtClean="0"/>
              <a:t>her</a:t>
            </a:r>
            <a:r>
              <a:rPr lang="fr-FR" sz="2800" dirty="0" smtClean="0"/>
              <a:t> room and </a:t>
            </a: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closed</a:t>
            </a:r>
            <a:r>
              <a:rPr lang="fr-FR" sz="2800" dirty="0" smtClean="0"/>
              <a:t> the </a:t>
            </a:r>
            <a:r>
              <a:rPr lang="fr-FR" sz="2800" dirty="0" err="1" smtClean="0"/>
              <a:t>door</a:t>
            </a:r>
            <a:r>
              <a:rPr lang="fr-FR" sz="2800" dirty="0" smtClean="0"/>
              <a:t>.</a:t>
            </a:r>
            <a:endParaRPr lang="fr-FR" sz="2800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 smtClean="0"/>
              <a:t>Translate to French:</a:t>
            </a:r>
          </a:p>
          <a:p>
            <a:pPr marL="514350" indent="-514350">
              <a:buAutoNum type="arabicPeriod"/>
            </a:pPr>
            <a:r>
              <a:rPr lang="fr-FR" sz="2800" dirty="0" smtClean="0"/>
              <a:t>Il s’est cassé le nez.</a:t>
            </a:r>
          </a:p>
          <a:p>
            <a:pPr marL="514350" indent="-514350">
              <a:buAutoNum type="arabicPeriod"/>
            </a:pPr>
            <a:r>
              <a:rPr lang="fr-FR" sz="2800" dirty="0" smtClean="0"/>
              <a:t>J’ai trébuché et je suis tombé(e) dans la piscine.</a:t>
            </a:r>
          </a:p>
          <a:p>
            <a:pPr marL="514350" indent="-514350">
              <a:buAutoNum type="arabicPeriod"/>
            </a:pPr>
            <a:r>
              <a:rPr lang="fr-FR" sz="2800" dirty="0" smtClean="0"/>
              <a:t>Elle est allée à sa chambre et elle a fermé la porte. </a:t>
            </a:r>
            <a:endParaRPr lang="fr-FR" sz="2800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04035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Les </a:t>
            </a:r>
            <a:r>
              <a:rPr lang="en-US" sz="4900" dirty="0" err="1" smtClean="0"/>
              <a:t>poils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9273" y="2158551"/>
            <a:ext cx="8437418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 smtClean="0"/>
              <a:t>KEEPING IT PG!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800" dirty="0" smtClean="0"/>
              <a:t>Name as </a:t>
            </a:r>
            <a:r>
              <a:rPr lang="fr-FR" sz="2800" dirty="0" err="1" smtClean="0"/>
              <a:t>many</a:t>
            </a:r>
            <a:r>
              <a:rPr lang="fr-FR" sz="2800" dirty="0" smtClean="0"/>
              <a:t> body parts as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</a:t>
            </a:r>
            <a:r>
              <a:rPr lang="fr-FR" sz="2800" dirty="0" err="1" smtClean="0"/>
              <a:t>where</a:t>
            </a:r>
            <a:r>
              <a:rPr lang="fr-FR" sz="2800" dirty="0" smtClean="0"/>
              <a:t> </a:t>
            </a:r>
            <a:r>
              <a:rPr lang="fr-FR" sz="2800" dirty="0" err="1" smtClean="0"/>
              <a:t>someone</a:t>
            </a:r>
            <a:r>
              <a:rPr lang="fr-FR" sz="2800" dirty="0" smtClean="0"/>
              <a:t> </a:t>
            </a:r>
            <a:r>
              <a:rPr lang="fr-FR" sz="2800" dirty="0" err="1" smtClean="0"/>
              <a:t>might</a:t>
            </a:r>
            <a:r>
              <a:rPr lang="fr-FR" sz="2800" dirty="0" smtClean="0"/>
              <a:t> have « les poils » </a:t>
            </a:r>
            <a:r>
              <a:rPr lang="fr-FR" sz="2800" dirty="0" err="1" smtClean="0"/>
              <a:t>that</a:t>
            </a:r>
            <a:r>
              <a:rPr lang="fr-FR" sz="2800" dirty="0" smtClean="0"/>
              <a:t> </a:t>
            </a:r>
            <a:r>
              <a:rPr lang="fr-FR" sz="2800" dirty="0" err="1" smtClean="0"/>
              <a:t>they</a:t>
            </a:r>
            <a:r>
              <a:rPr lang="fr-FR" sz="2800" dirty="0" smtClean="0"/>
              <a:t> </a:t>
            </a:r>
            <a:r>
              <a:rPr lang="fr-FR" sz="2800" dirty="0" err="1" smtClean="0"/>
              <a:t>want</a:t>
            </a:r>
            <a:r>
              <a:rPr lang="fr-FR" sz="2800" dirty="0" smtClean="0"/>
              <a:t> to </a:t>
            </a:r>
            <a:r>
              <a:rPr lang="fr-FR" sz="2800" dirty="0" err="1" smtClean="0"/>
              <a:t>get</a:t>
            </a:r>
            <a:r>
              <a:rPr lang="fr-FR" sz="2800" dirty="0" smtClean="0"/>
              <a:t> </a:t>
            </a:r>
            <a:r>
              <a:rPr lang="fr-FR" sz="2800" dirty="0" err="1" smtClean="0"/>
              <a:t>rid</a:t>
            </a:r>
            <a:r>
              <a:rPr lang="fr-FR" sz="2800" smtClean="0"/>
              <a:t> of</a:t>
            </a:r>
            <a:endParaRPr lang="fr-FR" sz="2800" dirty="0"/>
          </a:p>
        </p:txBody>
      </p:sp>
      <p:pic>
        <p:nvPicPr>
          <p:cNvPr id="1026" name="Picture 2" descr="Image result for poil au n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47" y="1973110"/>
            <a:ext cx="3432752" cy="227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3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Smash Doodle</a:t>
            </a:r>
            <a:endParaRPr lang="en-US" dirty="0"/>
          </a:p>
        </p:txBody>
      </p:sp>
      <p:pic>
        <p:nvPicPr>
          <p:cNvPr id="8194" name="Picture 2" descr="Smash Doodle journal entries for Vida y muerte en la mara salvatruc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533" y="2004869"/>
            <a:ext cx="4662610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smash dood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8" y="2004869"/>
            <a:ext cx="3618139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5553</TotalTime>
  <Words>88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Gallery</vt:lpstr>
      <vt:lpstr>LA CLOCHETTE </vt:lpstr>
      <vt:lpstr>LA CLOCHETTE </vt:lpstr>
      <vt:lpstr>Les poils</vt:lpstr>
      <vt:lpstr>Smash Doodle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10</cp:revision>
  <dcterms:created xsi:type="dcterms:W3CDTF">2016-11-15T11:54:19Z</dcterms:created>
  <dcterms:modified xsi:type="dcterms:W3CDTF">2016-11-22T13:01:38Z</dcterms:modified>
</cp:coreProperties>
</file>